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58" r:id="rId3"/>
    <p:sldId id="257" r:id="rId4"/>
    <p:sldId id="261" r:id="rId5"/>
    <p:sldId id="294" r:id="rId6"/>
    <p:sldId id="296" r:id="rId7"/>
    <p:sldId id="262" r:id="rId8"/>
    <p:sldId id="263" r:id="rId9"/>
    <p:sldId id="264" r:id="rId10"/>
    <p:sldId id="279" r:id="rId11"/>
    <p:sldId id="281" r:id="rId12"/>
    <p:sldId id="282" r:id="rId13"/>
    <p:sldId id="283" r:id="rId14"/>
    <p:sldId id="284" r:id="rId15"/>
    <p:sldId id="286" r:id="rId16"/>
    <p:sldId id="274" r:id="rId17"/>
    <p:sldId id="287" r:id="rId18"/>
    <p:sldId id="288" r:id="rId19"/>
    <p:sldId id="295" r:id="rId20"/>
    <p:sldId id="276" r:id="rId21"/>
    <p:sldId id="266" r:id="rId22"/>
    <p:sldId id="267" r:id="rId23"/>
    <p:sldId id="270" r:id="rId24"/>
    <p:sldId id="290" r:id="rId25"/>
    <p:sldId id="291" r:id="rId26"/>
    <p:sldId id="292" r:id="rId27"/>
    <p:sldId id="268" r:id="rId28"/>
    <p:sldId id="272" r:id="rId29"/>
    <p:sldId id="271" r:id="rId30"/>
    <p:sldId id="297" r:id="rId3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581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11367-C886-42C8-834B-5134AD3C1D3C}" type="datetimeFigureOut">
              <a:rPr lang="cs-CZ" smtClean="0"/>
              <a:t>15.5.2013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D792-B1CE-45AA-8AFE-89AD99FDF8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7817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11367-C886-42C8-834B-5134AD3C1D3C}" type="datetimeFigureOut">
              <a:rPr lang="cs-CZ" smtClean="0"/>
              <a:t>15.5.2013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D792-B1CE-45AA-8AFE-89AD99FDF8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4381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11367-C886-42C8-834B-5134AD3C1D3C}" type="datetimeFigureOut">
              <a:rPr lang="cs-CZ" smtClean="0"/>
              <a:t>15.5.2013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D792-B1CE-45AA-8AFE-89AD99FDF8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0448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Nadpis a 2 obsahy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0EA60-19E6-41DF-8541-91A4379CE13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4448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6716B-A24B-4C27-B4DF-8351765A208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2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11367-C886-42C8-834B-5134AD3C1D3C}" type="datetimeFigureOut">
              <a:rPr lang="cs-CZ" smtClean="0"/>
              <a:t>15.5.2013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D792-B1CE-45AA-8AFE-89AD99FDF8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2158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11367-C886-42C8-834B-5134AD3C1D3C}" type="datetimeFigureOut">
              <a:rPr lang="cs-CZ" smtClean="0"/>
              <a:t>15.5.2013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D792-B1CE-45AA-8AFE-89AD99FDF8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3839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11367-C886-42C8-834B-5134AD3C1D3C}" type="datetimeFigureOut">
              <a:rPr lang="cs-CZ" smtClean="0"/>
              <a:t>15.5.2013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D792-B1CE-45AA-8AFE-89AD99FDF8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726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11367-C886-42C8-834B-5134AD3C1D3C}" type="datetimeFigureOut">
              <a:rPr lang="cs-CZ" smtClean="0"/>
              <a:t>15.5.2013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D792-B1CE-45AA-8AFE-89AD99FDF8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4079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11367-C886-42C8-834B-5134AD3C1D3C}" type="datetimeFigureOut">
              <a:rPr lang="cs-CZ" smtClean="0"/>
              <a:t>15.5.2013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D792-B1CE-45AA-8AFE-89AD99FDF8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0107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11367-C886-42C8-834B-5134AD3C1D3C}" type="datetimeFigureOut">
              <a:rPr lang="cs-CZ" smtClean="0"/>
              <a:t>15.5.2013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D792-B1CE-45AA-8AFE-89AD99FDF8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4782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11367-C886-42C8-834B-5134AD3C1D3C}" type="datetimeFigureOut">
              <a:rPr lang="cs-CZ" smtClean="0"/>
              <a:t>15.5.2013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D792-B1CE-45AA-8AFE-89AD99FDF8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9108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11367-C886-42C8-834B-5134AD3C1D3C}" type="datetimeFigureOut">
              <a:rPr lang="cs-CZ" smtClean="0"/>
              <a:t>15.5.2013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9D792-B1CE-45AA-8AFE-89AD99FDF8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817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11367-C886-42C8-834B-5134AD3C1D3C}" type="datetimeFigureOut">
              <a:rPr lang="cs-CZ" smtClean="0"/>
              <a:t>15.5.2013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9D792-B1CE-45AA-8AFE-89AD99FDF8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4449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cs-CZ" sz="6000" b="1" dirty="0">
              <a:latin typeface="Vivaldi" pitchFamily="66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5157192"/>
            <a:ext cx="6400800" cy="1080120"/>
          </a:xfrm>
        </p:spPr>
        <p:txBody>
          <a:bodyPr>
            <a:normAutofit/>
          </a:bodyPr>
          <a:lstStyle/>
          <a:p>
            <a:r>
              <a:rPr lang="cs-CZ" sz="5400" b="1" dirty="0" err="1">
                <a:latin typeface="Vivaldi" pitchFamily="66" charset="0"/>
              </a:rPr>
              <a:t>Established</a:t>
            </a:r>
            <a:r>
              <a:rPr lang="cs-CZ" sz="5400" b="1" dirty="0">
                <a:latin typeface="Vivaldi" pitchFamily="66" charset="0"/>
              </a:rPr>
              <a:t>. 1910</a:t>
            </a:r>
            <a:endParaRPr lang="cs-CZ" sz="5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123"/>
            <a:ext cx="8734425" cy="352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0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830131" y="188640"/>
            <a:ext cx="54837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School</a:t>
            </a:r>
            <a:r>
              <a:rPr lang="cs-CZ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in </a:t>
            </a:r>
            <a:r>
              <a:rPr lang="cs-CZ" sz="54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numbers</a:t>
            </a:r>
            <a:endParaRPr lang="cs-CZ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67544" y="1268760"/>
            <a:ext cx="76328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 smtClean="0">
                <a:solidFill>
                  <a:schemeClr val="accent2">
                    <a:lumMod val="75000"/>
                  </a:schemeClr>
                </a:solidFill>
              </a:rPr>
              <a:t>This</a:t>
            </a:r>
            <a:r>
              <a:rPr lang="cs-CZ" sz="3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3600" b="1" dirty="0" err="1" smtClean="0">
                <a:solidFill>
                  <a:schemeClr val="accent2">
                    <a:lumMod val="75000"/>
                  </a:schemeClr>
                </a:solidFill>
              </a:rPr>
              <a:t>year</a:t>
            </a:r>
            <a:r>
              <a:rPr lang="cs-CZ" sz="3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3600" b="1" dirty="0" err="1" smtClean="0">
                <a:solidFill>
                  <a:schemeClr val="accent2">
                    <a:lumMod val="75000"/>
                  </a:schemeClr>
                </a:solidFill>
              </a:rPr>
              <a:t>there</a:t>
            </a:r>
            <a:r>
              <a:rPr lang="cs-CZ" sz="3600" b="1" dirty="0" smtClean="0">
                <a:solidFill>
                  <a:schemeClr val="accent2">
                    <a:lumMod val="75000"/>
                  </a:schemeClr>
                </a:solidFill>
              </a:rPr>
              <a:t> are: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cs-CZ" sz="3600" b="1" dirty="0" smtClean="0">
                <a:solidFill>
                  <a:schemeClr val="accent2">
                    <a:lumMod val="75000"/>
                  </a:schemeClr>
                </a:solidFill>
              </a:rPr>
              <a:t>513 </a:t>
            </a:r>
            <a:r>
              <a:rPr lang="cs-CZ" sz="3600" b="1" dirty="0" err="1" smtClean="0">
                <a:solidFill>
                  <a:schemeClr val="accent2">
                    <a:lumMod val="75000"/>
                  </a:schemeClr>
                </a:solidFill>
              </a:rPr>
              <a:t>students</a:t>
            </a:r>
            <a:r>
              <a:rPr lang="cs-CZ" sz="3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cs-CZ" sz="3600" b="1" dirty="0" smtClean="0">
                <a:solidFill>
                  <a:schemeClr val="accent2">
                    <a:lumMod val="75000"/>
                  </a:schemeClr>
                </a:solidFill>
              </a:rPr>
              <a:t>in 25 </a:t>
            </a:r>
            <a:r>
              <a:rPr lang="cs-CZ" sz="3600" b="1" dirty="0" err="1" smtClean="0">
                <a:solidFill>
                  <a:schemeClr val="accent2">
                    <a:lumMod val="75000"/>
                  </a:schemeClr>
                </a:solidFill>
              </a:rPr>
              <a:t>classes</a:t>
            </a:r>
            <a:endParaRPr lang="cs-CZ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cs-CZ" sz="3600" b="1" dirty="0" smtClean="0">
                <a:solidFill>
                  <a:schemeClr val="accent2">
                    <a:lumMod val="75000"/>
                  </a:schemeClr>
                </a:solidFill>
              </a:rPr>
              <a:t>47 </a:t>
            </a:r>
            <a:r>
              <a:rPr lang="cs-CZ" sz="3600" b="1" dirty="0" err="1" smtClean="0">
                <a:solidFill>
                  <a:schemeClr val="accent2">
                    <a:lumMod val="75000"/>
                  </a:schemeClr>
                </a:solidFill>
              </a:rPr>
              <a:t>teachers</a:t>
            </a:r>
            <a:endParaRPr lang="cs-CZ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cs-CZ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cs-CZ" sz="3600" b="1" dirty="0" smtClean="0">
                <a:solidFill>
                  <a:schemeClr val="accent2">
                    <a:lumMod val="75000"/>
                  </a:schemeClr>
                </a:solidFill>
              </a:rPr>
              <a:t>46 </a:t>
            </a:r>
            <a:r>
              <a:rPr lang="cs-CZ" sz="3600" b="1" dirty="0" err="1" smtClean="0">
                <a:solidFill>
                  <a:schemeClr val="accent2">
                    <a:lumMod val="75000"/>
                  </a:schemeClr>
                </a:solidFill>
              </a:rPr>
              <a:t>subjects</a:t>
            </a:r>
            <a:r>
              <a:rPr lang="cs-CZ" sz="3600" b="1" dirty="0" smtClean="0">
                <a:solidFill>
                  <a:schemeClr val="accent2">
                    <a:lumMod val="75000"/>
                  </a:schemeClr>
                </a:solidFill>
              </a:rPr>
              <a:t> are </a:t>
            </a:r>
            <a:r>
              <a:rPr lang="cs-CZ" sz="3600" b="1" dirty="0" err="1" smtClean="0">
                <a:solidFill>
                  <a:schemeClr val="accent2">
                    <a:lumMod val="75000"/>
                  </a:schemeClr>
                </a:solidFill>
              </a:rPr>
              <a:t>taught</a:t>
            </a:r>
            <a:r>
              <a:rPr lang="cs-CZ" sz="3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3600" b="1" dirty="0" err="1" smtClean="0">
                <a:solidFill>
                  <a:schemeClr val="accent2">
                    <a:lumMod val="75000"/>
                  </a:schemeClr>
                </a:solidFill>
              </a:rPr>
              <a:t>here</a:t>
            </a:r>
            <a:r>
              <a:rPr lang="cs-CZ" sz="3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cs-CZ" sz="3600" b="1" dirty="0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cs-CZ" sz="3600" b="1" dirty="0" smtClean="0">
                <a:solidFill>
                  <a:schemeClr val="accent2">
                    <a:lumMod val="75000"/>
                  </a:schemeClr>
                </a:solidFill>
              </a:rPr>
              <a:t>n 2 </a:t>
            </a:r>
            <a:r>
              <a:rPr lang="cs-CZ" sz="3600" b="1" dirty="0" err="1" smtClean="0">
                <a:solidFill>
                  <a:schemeClr val="accent2">
                    <a:lumMod val="75000"/>
                  </a:schemeClr>
                </a:solidFill>
              </a:rPr>
              <a:t>fields</a:t>
            </a:r>
            <a:r>
              <a:rPr lang="cs-CZ" sz="3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3600" b="1" dirty="0" err="1" smtClean="0">
                <a:solidFill>
                  <a:schemeClr val="accent2">
                    <a:lumMod val="75000"/>
                  </a:schemeClr>
                </a:solidFill>
              </a:rPr>
              <a:t>of</a:t>
            </a:r>
            <a:r>
              <a:rPr lang="cs-CZ" sz="3600" b="1" dirty="0" smtClean="0">
                <a:solidFill>
                  <a:schemeClr val="accent2">
                    <a:lumMod val="75000"/>
                  </a:schemeClr>
                </a:solidFill>
              </a:rPr>
              <a:t> study: </a:t>
            </a:r>
          </a:p>
          <a:p>
            <a:r>
              <a:rPr lang="cs-CZ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3600" b="1" dirty="0" smtClean="0">
                <a:solidFill>
                  <a:schemeClr val="accent2">
                    <a:lumMod val="75000"/>
                  </a:schemeClr>
                </a:solidFill>
              </a:rPr>
              <a:t>    Civil </a:t>
            </a:r>
            <a:r>
              <a:rPr lang="cs-CZ" sz="3600" b="1" dirty="0" err="1" smtClean="0">
                <a:solidFill>
                  <a:schemeClr val="accent2">
                    <a:lumMod val="75000"/>
                  </a:schemeClr>
                </a:solidFill>
              </a:rPr>
              <a:t>Engineering</a:t>
            </a:r>
            <a:r>
              <a:rPr lang="cs-CZ" sz="3600" b="1" dirty="0" smtClean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cs-CZ" sz="3600" b="1" dirty="0" err="1" smtClean="0">
                <a:solidFill>
                  <a:schemeClr val="accent2">
                    <a:lumMod val="75000"/>
                  </a:schemeClr>
                </a:solidFill>
              </a:rPr>
              <a:t>Geodesy</a:t>
            </a:r>
            <a:endParaRPr lang="cs-CZ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1866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993775"/>
          </a:xfrm>
        </p:spPr>
        <p:txBody>
          <a:bodyPr/>
          <a:lstStyle/>
          <a:p>
            <a:pPr eaLnBrk="1" hangingPunct="1"/>
            <a:r>
              <a:rPr lang="cs-CZ" b="1" dirty="0" err="1" smtClean="0">
                <a:solidFill>
                  <a:schemeClr val="accent2"/>
                </a:solidFill>
              </a:rPr>
              <a:t>Some</a:t>
            </a:r>
            <a:r>
              <a:rPr lang="cs-CZ" b="1" dirty="0" smtClean="0">
                <a:solidFill>
                  <a:schemeClr val="accent2"/>
                </a:solidFill>
              </a:rPr>
              <a:t> </a:t>
            </a:r>
            <a:r>
              <a:rPr lang="cs-CZ" b="1" dirty="0" err="1" smtClean="0">
                <a:solidFill>
                  <a:schemeClr val="accent2"/>
                </a:solidFill>
              </a:rPr>
              <a:t>of</a:t>
            </a:r>
            <a:r>
              <a:rPr lang="cs-CZ" b="1" dirty="0" smtClean="0">
                <a:solidFill>
                  <a:schemeClr val="accent2"/>
                </a:solidFill>
              </a:rPr>
              <a:t> </a:t>
            </a:r>
            <a:r>
              <a:rPr lang="cs-CZ" b="1" dirty="0" err="1" smtClean="0">
                <a:solidFill>
                  <a:schemeClr val="accent2"/>
                </a:solidFill>
              </a:rPr>
              <a:t>the</a:t>
            </a:r>
            <a:r>
              <a:rPr lang="cs-CZ" b="1" dirty="0" smtClean="0">
                <a:solidFill>
                  <a:schemeClr val="accent2"/>
                </a:solidFill>
              </a:rPr>
              <a:t> </a:t>
            </a:r>
            <a:r>
              <a:rPr lang="cs-CZ" b="1" dirty="0" err="1" smtClean="0">
                <a:solidFill>
                  <a:schemeClr val="accent2"/>
                </a:solidFill>
              </a:rPr>
              <a:t>subjects</a:t>
            </a:r>
            <a:r>
              <a:rPr lang="cs-CZ" b="1" dirty="0" smtClean="0">
                <a:solidFill>
                  <a:schemeClr val="accent2"/>
                </a:solidFill>
              </a:rPr>
              <a:t> are:</a:t>
            </a:r>
            <a:endParaRPr lang="cs-CZ" b="1" dirty="0" smtClean="0">
              <a:solidFill>
                <a:srgbClr val="CC3300"/>
              </a:solidFill>
            </a:endParaRPr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341438"/>
            <a:ext cx="4475163" cy="5805487"/>
          </a:xfrm>
        </p:spPr>
        <p:txBody>
          <a:bodyPr/>
          <a:lstStyle/>
          <a:p>
            <a:pPr eaLnBrk="1" hangingPunct="1"/>
            <a:r>
              <a:rPr lang="cs-CZ" sz="3600" b="1" dirty="0" err="1" smtClean="0"/>
              <a:t>Structural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Engineering</a:t>
            </a:r>
            <a:endParaRPr lang="cs-CZ" sz="1000" b="1" dirty="0" smtClean="0"/>
          </a:p>
          <a:p>
            <a:pPr eaLnBrk="1" hangingPunct="1"/>
            <a:r>
              <a:rPr lang="cs-CZ" sz="3600" b="1" dirty="0" err="1" smtClean="0"/>
              <a:t>Construction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Exercises</a:t>
            </a:r>
            <a:endParaRPr lang="cs-CZ" sz="1000" b="1" dirty="0" smtClean="0"/>
          </a:p>
          <a:p>
            <a:pPr eaLnBrk="1" hangingPunct="1"/>
            <a:r>
              <a:rPr lang="cs-CZ" sz="3600" b="1" dirty="0" err="1" smtClean="0"/>
              <a:t>Technical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Drawing</a:t>
            </a:r>
            <a:r>
              <a:rPr lang="cs-CZ" sz="3600" b="1" dirty="0" smtClean="0"/>
              <a:t> and </a:t>
            </a:r>
            <a:r>
              <a:rPr lang="cs-CZ" sz="3600" b="1" dirty="0" err="1" smtClean="0"/>
              <a:t>Sketching</a:t>
            </a:r>
            <a:endParaRPr lang="cs-CZ" sz="1000" b="1" dirty="0" smtClean="0"/>
          </a:p>
          <a:p>
            <a:pPr eaLnBrk="1" hangingPunct="1"/>
            <a:r>
              <a:rPr lang="cs-CZ" sz="3600" b="1" dirty="0" err="1" smtClean="0"/>
              <a:t>Architecture</a:t>
            </a:r>
            <a:r>
              <a:rPr lang="cs-CZ" sz="3600" b="1" dirty="0" smtClean="0"/>
              <a:t> </a:t>
            </a:r>
          </a:p>
          <a:p>
            <a:pPr eaLnBrk="1" hangingPunct="1"/>
            <a:endParaRPr lang="cs-CZ" sz="3600" b="1" dirty="0" smtClean="0"/>
          </a:p>
        </p:txBody>
      </p:sp>
      <p:pic>
        <p:nvPicPr>
          <p:cNvPr id="6148" name="Picture 17" descr="P111210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984" y="1340768"/>
            <a:ext cx="4032250" cy="5057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91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3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288156"/>
            <a:ext cx="5338763" cy="6813252"/>
          </a:xfrm>
        </p:spPr>
        <p:txBody>
          <a:bodyPr/>
          <a:lstStyle/>
          <a:p>
            <a:pPr eaLnBrk="1" hangingPunct="1">
              <a:defRPr/>
            </a:pPr>
            <a:endParaRPr lang="cs-CZ" sz="3600" b="1" dirty="0" smtClean="0"/>
          </a:p>
          <a:p>
            <a:pPr eaLnBrk="1" hangingPunct="1">
              <a:defRPr/>
            </a:pPr>
            <a:endParaRPr lang="cs-CZ" sz="3600" b="1" dirty="0"/>
          </a:p>
          <a:p>
            <a:pPr eaLnBrk="1" hangingPunct="1">
              <a:defRPr/>
            </a:pPr>
            <a:r>
              <a:rPr lang="cs-CZ" sz="3600" b="1" dirty="0" err="1" smtClean="0"/>
              <a:t>Materials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Engineering</a:t>
            </a:r>
            <a:r>
              <a:rPr lang="cs-CZ" sz="3600" b="1" dirty="0" smtClean="0"/>
              <a:t> </a:t>
            </a:r>
            <a:endParaRPr lang="cs-CZ" sz="2000" b="1" dirty="0" smtClean="0"/>
          </a:p>
          <a:p>
            <a:pPr eaLnBrk="1" hangingPunct="1">
              <a:defRPr/>
            </a:pPr>
            <a:r>
              <a:rPr lang="cs-CZ" sz="3600" b="1" dirty="0" err="1" smtClean="0"/>
              <a:t>Structural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Mechanics</a:t>
            </a:r>
            <a:endParaRPr lang="cs-CZ" sz="2000" b="1" dirty="0" smtClean="0"/>
          </a:p>
          <a:p>
            <a:pPr>
              <a:defRPr/>
            </a:pPr>
            <a:r>
              <a:rPr lang="cs-CZ" sz="3600" b="1" dirty="0" err="1"/>
              <a:t>Construction</a:t>
            </a:r>
            <a:r>
              <a:rPr lang="cs-CZ" sz="3600" b="1" dirty="0"/>
              <a:t> </a:t>
            </a:r>
            <a:r>
              <a:rPr lang="cs-CZ" sz="3600" b="1" dirty="0" err="1" smtClean="0"/>
              <a:t>Machines</a:t>
            </a:r>
            <a:endParaRPr lang="cs-CZ" sz="3600" b="1" dirty="0" smtClean="0"/>
          </a:p>
          <a:p>
            <a:pPr eaLnBrk="1" hangingPunct="1">
              <a:defRPr/>
            </a:pPr>
            <a:r>
              <a:rPr lang="cs-CZ" sz="3600" b="1" dirty="0" err="1" smtClean="0"/>
              <a:t>Building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Structures</a:t>
            </a:r>
            <a:endParaRPr lang="cs-CZ" sz="2000" b="1" dirty="0" smtClean="0"/>
          </a:p>
          <a:p>
            <a:pPr>
              <a:lnSpc>
                <a:spcPct val="90000"/>
              </a:lnSpc>
            </a:pPr>
            <a:r>
              <a:rPr lang="cs-CZ" sz="3600" b="1" dirty="0" err="1" smtClean="0"/>
              <a:t>Topography</a:t>
            </a:r>
            <a:r>
              <a:rPr lang="cs-CZ" sz="3600" b="1" dirty="0" smtClean="0"/>
              <a:t> and </a:t>
            </a:r>
            <a:r>
              <a:rPr lang="cs-CZ" sz="3600" b="1" dirty="0" err="1" smtClean="0"/>
              <a:t>Mapping</a:t>
            </a:r>
            <a:r>
              <a:rPr lang="cs-CZ" sz="3600" b="1" dirty="0" smtClean="0"/>
              <a:t> </a:t>
            </a:r>
          </a:p>
          <a:p>
            <a:pPr eaLnBrk="1" hangingPunct="1">
              <a:defRPr/>
            </a:pPr>
            <a:endParaRPr lang="cs-CZ" sz="3600" b="1" dirty="0" smtClean="0"/>
          </a:p>
          <a:p>
            <a:pPr eaLnBrk="1" hangingPunct="1">
              <a:defRPr/>
            </a:pPr>
            <a:endParaRPr lang="cs-CZ" sz="3600" b="1" dirty="0" smtClean="0"/>
          </a:p>
        </p:txBody>
      </p:sp>
      <p:pic>
        <p:nvPicPr>
          <p:cNvPr id="7172" name="Picture 9" descr="vzorky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8150" y="3789363"/>
            <a:ext cx="3625850" cy="2998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3" name="Picture 11" descr="MC900287218[1]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6136" y="908720"/>
            <a:ext cx="2509837" cy="1728788"/>
          </a:xfrm>
        </p:spPr>
      </p:pic>
    </p:spTree>
    <p:extLst>
      <p:ext uri="{BB962C8B-B14F-4D97-AF65-F5344CB8AC3E}">
        <p14:creationId xmlns:p14="http://schemas.microsoft.com/office/powerpoint/2010/main" val="133974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03744" y="1772816"/>
            <a:ext cx="4940256" cy="4245397"/>
          </a:xfrm>
        </p:spPr>
      </p:pic>
      <p:sp>
        <p:nvSpPr>
          <p:cNvPr id="11162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07504" y="2492375"/>
            <a:ext cx="9036496" cy="43656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cs-CZ" sz="3600" b="1" dirty="0" smtClean="0"/>
          </a:p>
          <a:p>
            <a:pPr eaLnBrk="1" hangingPunct="1">
              <a:lnSpc>
                <a:spcPct val="90000"/>
              </a:lnSpc>
            </a:pPr>
            <a:r>
              <a:rPr lang="cs-CZ" sz="3600" b="1" dirty="0" err="1" smtClean="0"/>
              <a:t>Economics</a:t>
            </a:r>
            <a:endParaRPr lang="cs-CZ" sz="2000" b="1" dirty="0" smtClean="0"/>
          </a:p>
          <a:p>
            <a:pPr eaLnBrk="1" hangingPunct="1">
              <a:lnSpc>
                <a:spcPct val="90000"/>
              </a:lnSpc>
            </a:pPr>
            <a:r>
              <a:rPr lang="cs-CZ" sz="3600" b="1" dirty="0" smtClean="0"/>
              <a:t>Management</a:t>
            </a:r>
            <a:endParaRPr lang="cs-CZ" sz="2000" b="1" dirty="0" smtClean="0"/>
          </a:p>
          <a:p>
            <a:pPr eaLnBrk="1" hangingPunct="1">
              <a:lnSpc>
                <a:spcPct val="90000"/>
              </a:lnSpc>
            </a:pPr>
            <a:r>
              <a:rPr lang="cs-CZ" sz="3600" b="1" dirty="0" err="1" smtClean="0"/>
              <a:t>Geodesy</a:t>
            </a:r>
            <a:r>
              <a:rPr lang="cs-CZ" sz="3600" b="1" dirty="0" smtClean="0"/>
              <a:t>/</a:t>
            </a:r>
            <a:r>
              <a:rPr lang="cs-CZ" sz="3600" b="1" dirty="0" err="1" smtClean="0"/>
              <a:t>Surveying</a:t>
            </a:r>
            <a:endParaRPr lang="cs-CZ" sz="3600" b="1" dirty="0" smtClean="0"/>
          </a:p>
          <a:p>
            <a:r>
              <a:rPr lang="cs-CZ" sz="3600" b="1" dirty="0" err="1" smtClean="0"/>
              <a:t>Geoinformatics</a:t>
            </a:r>
            <a:r>
              <a:rPr lang="cs-CZ" sz="3600" b="1" dirty="0" smtClean="0"/>
              <a:t> </a:t>
            </a:r>
          </a:p>
          <a:p>
            <a:r>
              <a:rPr lang="cs-CZ" sz="3600" b="1" dirty="0" err="1" smtClean="0"/>
              <a:t>Computergraphics</a:t>
            </a:r>
            <a:endParaRPr lang="cs-CZ" sz="3600" b="1" dirty="0" smtClean="0"/>
          </a:p>
          <a:p>
            <a:pPr eaLnBrk="1" hangingPunct="1">
              <a:lnSpc>
                <a:spcPct val="90000"/>
              </a:lnSpc>
            </a:pPr>
            <a:endParaRPr lang="cs-CZ" sz="3600" b="1" dirty="0" smtClean="0"/>
          </a:p>
        </p:txBody>
      </p:sp>
      <p:pic>
        <p:nvPicPr>
          <p:cNvPr id="8197" name="Picture 22" descr="MC900034412[1]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8640"/>
            <a:ext cx="4321175" cy="2160587"/>
          </a:xfrm>
        </p:spPr>
      </p:pic>
    </p:spTree>
    <p:extLst>
      <p:ext uri="{BB962C8B-B14F-4D97-AF65-F5344CB8AC3E}">
        <p14:creationId xmlns:p14="http://schemas.microsoft.com/office/powerpoint/2010/main" val="160662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88913"/>
            <a:ext cx="4968875" cy="5965825"/>
          </a:xfrm>
        </p:spPr>
        <p:txBody>
          <a:bodyPr>
            <a:normAutofit/>
          </a:bodyPr>
          <a:lstStyle/>
          <a:p>
            <a:pPr eaLnBrk="1" hangingPunct="1"/>
            <a:r>
              <a:rPr lang="cs-CZ" sz="3600" b="1" dirty="0" err="1" smtClean="0"/>
              <a:t>Engineering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Structures</a:t>
            </a:r>
            <a:endParaRPr lang="cs-CZ" sz="2000" b="1" dirty="0" smtClean="0"/>
          </a:p>
          <a:p>
            <a:pPr eaLnBrk="1" hangingPunct="1"/>
            <a:r>
              <a:rPr lang="cs-CZ" sz="3600" b="1" dirty="0" err="1" smtClean="0"/>
              <a:t>Transportation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Engineering</a:t>
            </a:r>
            <a:r>
              <a:rPr lang="cs-CZ" sz="3600" b="1" dirty="0" smtClean="0"/>
              <a:t> </a:t>
            </a:r>
            <a:endParaRPr lang="cs-CZ" sz="2000" b="1" dirty="0" smtClean="0"/>
          </a:p>
          <a:p>
            <a:pPr eaLnBrk="1" hangingPunct="1"/>
            <a:r>
              <a:rPr lang="cs-CZ" sz="3600" b="1" dirty="0" err="1" smtClean="0"/>
              <a:t>Bridge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Construction</a:t>
            </a:r>
            <a:endParaRPr lang="cs-CZ" sz="3600" b="1" dirty="0" smtClean="0"/>
          </a:p>
          <a:p>
            <a:pPr>
              <a:lnSpc>
                <a:spcPct val="90000"/>
              </a:lnSpc>
              <a:defRPr/>
            </a:pPr>
            <a:r>
              <a:rPr lang="cs-CZ" sz="3600" b="1" dirty="0"/>
              <a:t>Geology and </a:t>
            </a:r>
            <a:r>
              <a:rPr lang="cs-CZ" sz="3600" b="1" dirty="0" err="1"/>
              <a:t>Foundation</a:t>
            </a:r>
            <a:r>
              <a:rPr lang="cs-CZ" sz="3600" b="1" dirty="0"/>
              <a:t> </a:t>
            </a:r>
            <a:r>
              <a:rPr lang="cs-CZ" sz="3600" b="1" dirty="0" err="1" smtClean="0"/>
              <a:t>Engineering</a:t>
            </a:r>
            <a:endParaRPr lang="cs-CZ" sz="2000" b="1" dirty="0"/>
          </a:p>
          <a:p>
            <a:pPr>
              <a:lnSpc>
                <a:spcPct val="90000"/>
              </a:lnSpc>
              <a:defRPr/>
            </a:pPr>
            <a:r>
              <a:rPr lang="cs-CZ" sz="3600" b="1" dirty="0" err="1"/>
              <a:t>Water</a:t>
            </a:r>
            <a:r>
              <a:rPr lang="cs-CZ" sz="3600" b="1" dirty="0"/>
              <a:t> </a:t>
            </a:r>
            <a:r>
              <a:rPr lang="cs-CZ" sz="3600" b="1" dirty="0" err="1" smtClean="0"/>
              <a:t>Structures</a:t>
            </a:r>
            <a:endParaRPr lang="cs-CZ" sz="2000" b="1" dirty="0"/>
          </a:p>
          <a:p>
            <a:pPr>
              <a:lnSpc>
                <a:spcPct val="90000"/>
              </a:lnSpc>
              <a:defRPr/>
            </a:pPr>
            <a:r>
              <a:rPr lang="cs-CZ" sz="3600" b="1" dirty="0"/>
              <a:t>Hydrology and </a:t>
            </a:r>
            <a:r>
              <a:rPr lang="cs-CZ" sz="3600" b="1" dirty="0" err="1"/>
              <a:t>Hydraulics</a:t>
            </a:r>
            <a:r>
              <a:rPr lang="cs-CZ" sz="3600" b="1" dirty="0"/>
              <a:t> </a:t>
            </a:r>
          </a:p>
          <a:p>
            <a:pPr eaLnBrk="1" hangingPunct="1"/>
            <a:endParaRPr lang="cs-CZ" sz="3600" dirty="0" smtClean="0"/>
          </a:p>
        </p:txBody>
      </p:sp>
      <p:pic>
        <p:nvPicPr>
          <p:cNvPr id="9221" name="Picture 13" descr="MP900402491[1]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3968" y="908720"/>
            <a:ext cx="4754770" cy="2448272"/>
          </a:xfrm>
        </p:spPr>
      </p:pic>
      <p:pic>
        <p:nvPicPr>
          <p:cNvPr id="7" name="Picture 13" descr="MC900150018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3968" y="3645024"/>
            <a:ext cx="3816921" cy="268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1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3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115888"/>
            <a:ext cx="4038600" cy="6553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cs-CZ" sz="3600" b="1" dirty="0" smtClean="0"/>
          </a:p>
          <a:p>
            <a:pPr eaLnBrk="1" hangingPunct="1">
              <a:lnSpc>
                <a:spcPct val="90000"/>
              </a:lnSpc>
            </a:pPr>
            <a:r>
              <a:rPr lang="cs-CZ" sz="3600" b="1" dirty="0" err="1" smtClean="0"/>
              <a:t>Geography</a:t>
            </a:r>
            <a:endParaRPr lang="cs-CZ" sz="3600" b="1" dirty="0" smtClean="0"/>
          </a:p>
          <a:p>
            <a:pPr eaLnBrk="1" hangingPunct="1">
              <a:lnSpc>
                <a:spcPct val="90000"/>
              </a:lnSpc>
            </a:pPr>
            <a:r>
              <a:rPr lang="cs-CZ" sz="3600" b="1" dirty="0" smtClean="0"/>
              <a:t>Biology and </a:t>
            </a:r>
            <a:r>
              <a:rPr lang="cs-CZ" sz="3600" b="1" dirty="0" err="1" smtClean="0"/>
              <a:t>Environment</a:t>
            </a:r>
            <a:endParaRPr lang="cs-CZ" sz="3600" b="1" dirty="0" smtClean="0"/>
          </a:p>
          <a:p>
            <a:r>
              <a:rPr lang="cs-CZ" sz="3600" b="1" dirty="0" err="1" smtClean="0"/>
              <a:t>Engineering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Structures</a:t>
            </a:r>
            <a:endParaRPr lang="cs-CZ" sz="3600" b="1" dirty="0" smtClean="0"/>
          </a:p>
          <a:p>
            <a:r>
              <a:rPr lang="cs-CZ" sz="3600" b="1" dirty="0" err="1" smtClean="0"/>
              <a:t>Transportation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Engineering</a:t>
            </a:r>
            <a:r>
              <a:rPr lang="cs-CZ" sz="3600" b="1" dirty="0" smtClean="0"/>
              <a:t> </a:t>
            </a:r>
          </a:p>
          <a:p>
            <a:r>
              <a:rPr lang="cs-CZ" sz="3600" b="1" dirty="0" err="1" smtClean="0"/>
              <a:t>Bridge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Construction</a:t>
            </a:r>
            <a:r>
              <a:rPr lang="cs-CZ" sz="3600" b="1" dirty="0" smtClean="0"/>
              <a:t> </a:t>
            </a:r>
          </a:p>
        </p:txBody>
      </p:sp>
      <p:pic>
        <p:nvPicPr>
          <p:cNvPr id="11268" name="Picture 9" descr="MP900408824[1]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836712"/>
            <a:ext cx="4318269" cy="4320480"/>
          </a:xfrm>
        </p:spPr>
      </p:pic>
    </p:spTree>
    <p:extLst>
      <p:ext uri="{BB962C8B-B14F-4D97-AF65-F5344CB8AC3E}">
        <p14:creationId xmlns:p14="http://schemas.microsoft.com/office/powerpoint/2010/main" val="129937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310263" y="260648"/>
            <a:ext cx="45234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Our</a:t>
            </a:r>
            <a:r>
              <a:rPr lang="cs-CZ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cs-CZ" sz="54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typical</a:t>
            </a:r>
            <a:r>
              <a:rPr lang="cs-CZ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cs-CZ" sz="54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day</a:t>
            </a:r>
            <a:endParaRPr lang="cs-CZ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5" name="Obrázek 4" descr="IMAG01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68760"/>
            <a:ext cx="3044832" cy="508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Fotografie05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1628800"/>
            <a:ext cx="5225562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498582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Fotografie04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1839520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7733255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cs-CZ" dirty="0" err="1" smtClean="0"/>
              <a:t>We</a:t>
            </a:r>
            <a:r>
              <a:rPr lang="cs-CZ" dirty="0" smtClean="0"/>
              <a:t> do a lot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Descriptive</a:t>
            </a:r>
            <a:r>
              <a:rPr lang="cs-CZ" dirty="0" smtClean="0"/>
              <a:t> Geometry </a:t>
            </a:r>
            <a:r>
              <a:rPr lang="cs-CZ" dirty="0" smtClean="0">
                <a:sym typeface="Wingdings" pitchFamily="2" charset="2"/>
              </a:rPr>
              <a:t></a:t>
            </a:r>
            <a:endParaRPr lang="cs-CZ" dirty="0"/>
          </a:p>
        </p:txBody>
      </p:sp>
      <p:pic>
        <p:nvPicPr>
          <p:cNvPr id="11267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196752"/>
            <a:ext cx="8568952" cy="5472608"/>
          </a:xfrm>
        </p:spPr>
      </p:pic>
    </p:spTree>
    <p:extLst>
      <p:ext uri="{BB962C8B-B14F-4D97-AF65-F5344CB8AC3E}">
        <p14:creationId xmlns:p14="http://schemas.microsoft.com/office/powerpoint/2010/main" val="218173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budejov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80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091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611560" y="476673"/>
            <a:ext cx="75608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err="1" smtClean="0">
                <a:solidFill>
                  <a:schemeClr val="accent2">
                    <a:lumMod val="75000"/>
                  </a:schemeClr>
                </a:solidFill>
              </a:rPr>
              <a:t>We</a:t>
            </a:r>
            <a:r>
              <a:rPr lang="cs-CZ" sz="3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3600" dirty="0" err="1" smtClean="0">
                <a:solidFill>
                  <a:schemeClr val="accent2">
                    <a:lumMod val="75000"/>
                  </a:schemeClr>
                </a:solidFill>
              </a:rPr>
              <a:t>must</a:t>
            </a:r>
            <a:r>
              <a:rPr lang="cs-CZ" sz="3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3600" dirty="0" err="1" smtClean="0">
                <a:solidFill>
                  <a:schemeClr val="accent2">
                    <a:lumMod val="75000"/>
                  </a:schemeClr>
                </a:solidFill>
              </a:rPr>
              <a:t>draw</a:t>
            </a:r>
            <a:r>
              <a:rPr lang="cs-CZ" sz="3600" dirty="0" smtClean="0">
                <a:solidFill>
                  <a:schemeClr val="accent2">
                    <a:lumMod val="75000"/>
                  </a:schemeClr>
                </a:solidFill>
              </a:rPr>
              <a:t> a lot </a:t>
            </a:r>
            <a:r>
              <a:rPr lang="cs-CZ" sz="3600" dirty="0" err="1" smtClean="0">
                <a:solidFill>
                  <a:schemeClr val="accent2">
                    <a:lumMod val="75000"/>
                  </a:schemeClr>
                </a:solidFill>
              </a:rPr>
              <a:t>of</a:t>
            </a:r>
            <a:r>
              <a:rPr lang="cs-CZ" sz="3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3600" dirty="0" err="1" smtClean="0">
                <a:solidFill>
                  <a:schemeClr val="accent2">
                    <a:lumMod val="75000"/>
                  </a:schemeClr>
                </a:solidFill>
              </a:rPr>
              <a:t>designs</a:t>
            </a:r>
            <a:r>
              <a:rPr lang="cs-CZ" sz="36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r>
              <a:rPr lang="cs-CZ" sz="3600" dirty="0" err="1" smtClean="0">
                <a:solidFill>
                  <a:schemeClr val="accent2">
                    <a:lumMod val="75000"/>
                  </a:schemeClr>
                </a:solidFill>
              </a:rPr>
              <a:t>It</a:t>
            </a:r>
            <a:r>
              <a:rPr lang="cs-CZ" sz="3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3600" dirty="0" err="1" smtClean="0">
                <a:solidFill>
                  <a:schemeClr val="accent2">
                    <a:lumMod val="75000"/>
                  </a:schemeClr>
                </a:solidFill>
              </a:rPr>
              <a:t>takes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 a lo</a:t>
            </a:r>
            <a:r>
              <a:rPr lang="cs-CZ" sz="3600" dirty="0" smtClean="0">
                <a:solidFill>
                  <a:schemeClr val="accent2">
                    <a:lumMod val="75000"/>
                  </a:schemeClr>
                </a:solidFill>
              </a:rPr>
              <a:t>t </a:t>
            </a:r>
            <a:r>
              <a:rPr lang="cs-CZ" sz="3600" dirty="0" err="1" smtClean="0">
                <a:solidFill>
                  <a:schemeClr val="accent2">
                    <a:lumMod val="75000"/>
                  </a:schemeClr>
                </a:solidFill>
              </a:rPr>
              <a:t>of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 time.</a:t>
            </a:r>
            <a:endParaRPr lang="cs-CZ" sz="36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cs-CZ" sz="3600" dirty="0" err="1" smtClean="0">
                <a:solidFill>
                  <a:schemeClr val="accent2">
                    <a:lumMod val="75000"/>
                  </a:schemeClr>
                </a:solidFill>
              </a:rPr>
              <a:t>It's</a:t>
            </a:r>
            <a:r>
              <a:rPr lang="cs-CZ" sz="3600" dirty="0" smtClean="0">
                <a:solidFill>
                  <a:schemeClr val="accent2">
                    <a:lumMod val="75000"/>
                  </a:schemeClr>
                </a:solidFill>
              </a:rPr>
              <a:t> very </a:t>
            </a:r>
            <a:r>
              <a:rPr lang="cs-CZ" sz="3600" dirty="0" err="1" smtClean="0">
                <a:solidFill>
                  <a:schemeClr val="accent2">
                    <a:lumMod val="75000"/>
                  </a:schemeClr>
                </a:solidFill>
              </a:rPr>
              <a:t>difficult</a:t>
            </a:r>
            <a:r>
              <a:rPr lang="cs-CZ" sz="3600" dirty="0" smtClean="0">
                <a:solidFill>
                  <a:schemeClr val="accent2">
                    <a:lumMod val="75000"/>
                  </a:schemeClr>
                </a:solidFill>
              </a:rPr>
              <a:t>, but </a:t>
            </a:r>
            <a:r>
              <a:rPr lang="cs-CZ" sz="3600" dirty="0" err="1" smtClean="0">
                <a:solidFill>
                  <a:schemeClr val="accent2">
                    <a:lumMod val="75000"/>
                  </a:schemeClr>
                </a:solidFill>
              </a:rPr>
              <a:t>we</a:t>
            </a:r>
            <a:r>
              <a:rPr lang="cs-CZ" sz="3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3600" dirty="0" err="1" smtClean="0">
                <a:solidFill>
                  <a:schemeClr val="accent2">
                    <a:lumMod val="75000"/>
                  </a:schemeClr>
                </a:solidFill>
              </a:rPr>
              <a:t>have</a:t>
            </a:r>
            <a:r>
              <a:rPr lang="cs-CZ" sz="3600" dirty="0" smtClean="0">
                <a:solidFill>
                  <a:schemeClr val="accent2">
                    <a:lumMod val="75000"/>
                  </a:schemeClr>
                </a:solidFill>
              </a:rPr>
              <a:t> to </a:t>
            </a:r>
            <a:r>
              <a:rPr lang="cs-CZ" sz="3600" dirty="0" err="1" smtClean="0">
                <a:solidFill>
                  <a:schemeClr val="accent2">
                    <a:lumMod val="75000"/>
                  </a:schemeClr>
                </a:solidFill>
              </a:rPr>
              <a:t>practise</a:t>
            </a:r>
            <a:r>
              <a:rPr lang="cs-CZ" sz="3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3600" dirty="0" err="1" smtClean="0">
                <a:solidFill>
                  <a:schemeClr val="accent2">
                    <a:lumMod val="75000"/>
                  </a:schemeClr>
                </a:solidFill>
              </a:rPr>
              <a:t>it</a:t>
            </a:r>
            <a:r>
              <a:rPr lang="cs-CZ" sz="3600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  <a:p>
            <a:endParaRPr lang="cs-CZ" sz="3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cs-CZ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Obrázek 5" descr="IMAG06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619672" y="2767815"/>
            <a:ext cx="6832376" cy="3850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529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C:\Users\kantor\Pictures\STAVÁRNA\ČB Photos for PPT\P12422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38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C:\Users\kantor\Pictures\STAVÁRNA\ČB Photos for PPT\P12422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28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C:\Users\kantor\Pictures\STAVÁRNA\ČB Photos for PPT\P1152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2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fbcdn-sphotos-h-a.akamaihd.net/hphotos-ak-snc7/398421_340945022596420_180257247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3532354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P91817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5904" y="1041665"/>
            <a:ext cx="7692195" cy="5564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bdélník 5"/>
          <p:cNvSpPr/>
          <p:nvPr/>
        </p:nvSpPr>
        <p:spPr>
          <a:xfrm>
            <a:off x="1605966" y="188640"/>
            <a:ext cx="620639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cs-CZ" sz="5400" b="1" dirty="0" err="1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We</a:t>
            </a:r>
            <a:r>
              <a:rPr lang="cs-CZ" sz="54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 </a:t>
            </a:r>
            <a:r>
              <a:rPr lang="cs-CZ" sz="5400" b="1" dirty="0" err="1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went</a:t>
            </a:r>
            <a:r>
              <a:rPr lang="cs-CZ" sz="54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 to London.</a:t>
            </a:r>
            <a:endParaRPr lang="cs-CZ" sz="54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61261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IMAG04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1703" y="1124744"/>
            <a:ext cx="8540605" cy="5113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bdélník 2"/>
          <p:cNvSpPr/>
          <p:nvPr/>
        </p:nvSpPr>
        <p:spPr>
          <a:xfrm>
            <a:off x="679466" y="0"/>
            <a:ext cx="77850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cap="none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With</a:t>
            </a:r>
            <a:r>
              <a:rPr lang="cs-CZ" sz="5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</a:t>
            </a:r>
            <a:r>
              <a:rPr lang="cs-CZ" sz="5400" b="1" cap="none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our</a:t>
            </a:r>
            <a:r>
              <a:rPr lang="cs-CZ" sz="5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favorite </a:t>
            </a:r>
            <a:r>
              <a:rPr lang="cs-CZ" sz="5400" b="1" cap="none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teacher</a:t>
            </a:r>
            <a:endParaRPr lang="cs-CZ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858450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C:\Users\kantor\Pictures\STAVÁRNA\ČB Photos for PPT\P11121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29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C:\Users\kantor\Pictures\STAVÁRNA\ČB Photos for PPT\P11821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12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C:\Users\kantor\Pictures\STAVÁRNA\ČB Photos for PPT\P1182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81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-324544" y="1556792"/>
            <a:ext cx="946854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6000" b="1" spc="50" dirty="0" err="1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itchFamily="82" charset="0"/>
              </a:rPr>
              <a:t>Upper</a:t>
            </a:r>
            <a:r>
              <a:rPr lang="cs-CZ" sz="6000" b="1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cs-CZ" sz="6000" b="1" spc="50" dirty="0" err="1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itchFamily="82" charset="0"/>
              </a:rPr>
              <a:t>Secondary</a:t>
            </a:r>
            <a:endParaRPr lang="cs-CZ" sz="6000" b="1" spc="50" dirty="0" smtClean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lgerian" pitchFamily="82" charset="0"/>
            </a:endParaRPr>
          </a:p>
          <a:p>
            <a:pPr algn="ctr"/>
            <a:r>
              <a:rPr lang="cs-CZ" sz="6000" b="1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cs-CZ" sz="6000" b="1" spc="50" dirty="0" err="1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itchFamily="82" charset="0"/>
              </a:rPr>
              <a:t>technical</a:t>
            </a:r>
            <a:endParaRPr lang="cs-CZ" sz="6000" b="1" spc="50" dirty="0" smtClean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lgerian" pitchFamily="82" charset="0"/>
            </a:endParaRPr>
          </a:p>
          <a:p>
            <a:pPr algn="ctr"/>
            <a:r>
              <a:rPr lang="cs-CZ" sz="6000" b="1" cap="none" spc="50" dirty="0" err="1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itchFamily="82" charset="0"/>
              </a:rPr>
              <a:t>School</a:t>
            </a:r>
            <a:r>
              <a:rPr lang="cs-CZ" sz="6000" b="1" cap="none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cs-CZ" sz="6000" b="1" cap="none" spc="50" dirty="0" err="1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itchFamily="82" charset="0"/>
              </a:rPr>
              <a:t>of</a:t>
            </a:r>
            <a:r>
              <a:rPr lang="cs-CZ" sz="6000" b="1" cap="none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itchFamily="82" charset="0"/>
              </a:rPr>
              <a:t> Civil </a:t>
            </a:r>
          </a:p>
          <a:p>
            <a:pPr algn="ctr"/>
            <a:r>
              <a:rPr lang="cs-CZ" sz="6000" b="1" spc="50" dirty="0" err="1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itchFamily="82" charset="0"/>
              </a:rPr>
              <a:t>E</a:t>
            </a:r>
            <a:r>
              <a:rPr lang="cs-CZ" sz="6000" b="1" cap="none" spc="50" dirty="0" err="1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itchFamily="82" charset="0"/>
              </a:rPr>
              <a:t>ngineering</a:t>
            </a:r>
            <a:endParaRPr lang="cs-CZ" sz="6000" b="1" cap="none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81947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476672"/>
            <a:ext cx="9144000" cy="56494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4400" b="1" dirty="0" smtClean="0">
              <a:latin typeface="Vivaldi" pitchFamily="66" charset="0"/>
            </a:endParaRPr>
          </a:p>
          <a:p>
            <a:pPr marL="0" indent="0" algn="ctr">
              <a:buNone/>
            </a:pPr>
            <a:r>
              <a:rPr lang="cs-CZ" sz="6000" b="1" dirty="0" err="1" smtClean="0">
                <a:latin typeface="Vivaldi" pitchFamily="66" charset="0"/>
              </a:rPr>
              <a:t>That‘s</a:t>
            </a:r>
            <a:r>
              <a:rPr lang="cs-CZ" sz="6000" b="1" dirty="0" smtClean="0">
                <a:latin typeface="Vivaldi" pitchFamily="66" charset="0"/>
              </a:rPr>
              <a:t> </a:t>
            </a:r>
            <a:r>
              <a:rPr lang="cs-CZ" sz="6000" b="1" dirty="0" err="1">
                <a:latin typeface="Vivaldi" pitchFamily="66" charset="0"/>
              </a:rPr>
              <a:t>all</a:t>
            </a:r>
            <a:r>
              <a:rPr lang="cs-CZ" sz="6000" b="1" dirty="0">
                <a:latin typeface="Vivaldi" pitchFamily="66" charset="0"/>
              </a:rPr>
              <a:t>, </a:t>
            </a:r>
            <a:r>
              <a:rPr lang="cs-CZ" sz="6000" b="1" dirty="0" err="1">
                <a:latin typeface="Vivaldi" pitchFamily="66" charset="0"/>
              </a:rPr>
              <a:t>Folks</a:t>
            </a:r>
            <a:r>
              <a:rPr lang="cs-CZ" sz="6000" b="1" dirty="0" smtClean="0">
                <a:latin typeface="Vivaldi" pitchFamily="66" charset="0"/>
              </a:rPr>
              <a:t>!</a:t>
            </a:r>
          </a:p>
          <a:p>
            <a:pPr marL="0" indent="0" algn="ctr">
              <a:buNone/>
            </a:pPr>
            <a:endParaRPr lang="cs-CZ" sz="4400" b="1" dirty="0" smtClean="0">
              <a:latin typeface="Vivaldi" pitchFamily="66" charset="0"/>
            </a:endParaRPr>
          </a:p>
          <a:p>
            <a:pPr marL="0" indent="0" algn="ctr">
              <a:buNone/>
            </a:pPr>
            <a:r>
              <a:rPr lang="cs-CZ" sz="6000" b="1" dirty="0" err="1" smtClean="0">
                <a:latin typeface="Vivaldi" pitchFamily="66" charset="0"/>
              </a:rPr>
              <a:t>See</a:t>
            </a:r>
            <a:r>
              <a:rPr lang="cs-CZ" sz="6000" b="1" dirty="0" smtClean="0">
                <a:latin typeface="Vivaldi" pitchFamily="66" charset="0"/>
              </a:rPr>
              <a:t> </a:t>
            </a:r>
            <a:r>
              <a:rPr lang="cs-CZ" sz="6000" b="1" dirty="0" err="1" smtClean="0">
                <a:latin typeface="Vivaldi" pitchFamily="66" charset="0"/>
              </a:rPr>
              <a:t>you</a:t>
            </a:r>
            <a:r>
              <a:rPr lang="cs-CZ" sz="6000" b="1" dirty="0" smtClean="0">
                <a:latin typeface="Vivaldi" pitchFamily="66" charset="0"/>
              </a:rPr>
              <a:t> </a:t>
            </a:r>
            <a:r>
              <a:rPr lang="cs-CZ" sz="6000" b="1" dirty="0" err="1" smtClean="0">
                <a:latin typeface="Vivaldi" pitchFamily="66" charset="0"/>
              </a:rPr>
              <a:t>all</a:t>
            </a:r>
            <a:r>
              <a:rPr lang="cs-CZ" sz="6000" b="1" dirty="0" smtClean="0">
                <a:latin typeface="Vivaldi" pitchFamily="66" charset="0"/>
              </a:rPr>
              <a:t> in </a:t>
            </a:r>
            <a:r>
              <a:rPr lang="cs-CZ" sz="6000" b="1" dirty="0" err="1" smtClean="0">
                <a:latin typeface="Vivaldi" pitchFamily="66" charset="0"/>
              </a:rPr>
              <a:t>Ceske</a:t>
            </a:r>
            <a:r>
              <a:rPr lang="cs-CZ" sz="6000" b="1" dirty="0" smtClean="0">
                <a:latin typeface="Vivaldi" pitchFamily="66" charset="0"/>
              </a:rPr>
              <a:t> </a:t>
            </a:r>
            <a:r>
              <a:rPr lang="cs-CZ" sz="6000" b="1" dirty="0" err="1" smtClean="0">
                <a:latin typeface="Vivaldi" pitchFamily="66" charset="0"/>
              </a:rPr>
              <a:t>Budejovice</a:t>
            </a:r>
            <a:r>
              <a:rPr lang="cs-CZ" sz="6000" b="1" dirty="0" smtClean="0">
                <a:latin typeface="Vivaldi" pitchFamily="66" charset="0"/>
              </a:rPr>
              <a:t> in </a:t>
            </a:r>
            <a:r>
              <a:rPr lang="cs-CZ" sz="6000" b="1" dirty="0" err="1" smtClean="0">
                <a:latin typeface="Vivaldi" pitchFamily="66" charset="0"/>
              </a:rPr>
              <a:t>March</a:t>
            </a:r>
            <a:r>
              <a:rPr lang="cs-CZ" sz="6000" b="1" dirty="0" smtClean="0">
                <a:latin typeface="Vivaldi" pitchFamily="66" charset="0"/>
              </a:rPr>
              <a:t> /</a:t>
            </a:r>
            <a:r>
              <a:rPr lang="cs-CZ" sz="6000" b="1" dirty="0" err="1" smtClean="0">
                <a:latin typeface="Vivaldi" pitchFamily="66" charset="0"/>
              </a:rPr>
              <a:t>April</a:t>
            </a:r>
            <a:r>
              <a:rPr lang="cs-CZ" sz="6000" b="1" dirty="0" smtClean="0">
                <a:latin typeface="Vivaldi" pitchFamily="66" charset="0"/>
              </a:rPr>
              <a:t> 2014!!!</a:t>
            </a:r>
            <a:endParaRPr lang="cs-CZ" sz="6000" b="1" dirty="0">
              <a:latin typeface="Vivaldi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40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  <a:latin typeface="Vivaldi" pitchFamily="66" charset="0"/>
              </a:rPr>
              <a:t>It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  <a:latin typeface="Vivaldi" pitchFamily="66" charset="0"/>
              </a:rPr>
              <a:t> </a:t>
            </a:r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  <a:latin typeface="Vivaldi" pitchFamily="66" charset="0"/>
              </a:rPr>
              <a:t>was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  <a:latin typeface="Vivaldi" pitchFamily="66" charset="0"/>
              </a:rPr>
              <a:t> </a:t>
            </a:r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  <a:latin typeface="Vivaldi" pitchFamily="66" charset="0"/>
              </a:rPr>
              <a:t>built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  <a:latin typeface="Vivaldi" pitchFamily="66" charset="0"/>
              </a:rPr>
              <a:t> in </a:t>
            </a:r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  <a:latin typeface="Vivaldi" pitchFamily="66" charset="0"/>
              </a:rPr>
              <a:t>the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  <a:latin typeface="Vivaldi" pitchFamily="66" charset="0"/>
              </a:rPr>
              <a:t> Art Nouveau style</a:t>
            </a:r>
            <a:endParaRPr lang="cs-CZ" dirty="0">
              <a:solidFill>
                <a:schemeClr val="accent2">
                  <a:lumMod val="75000"/>
                </a:schemeClr>
              </a:solidFill>
              <a:latin typeface="Vivaldi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>
              <a:latin typeface="Vivaldi" pitchFamily="66" charset="0"/>
            </a:endParaRPr>
          </a:p>
        </p:txBody>
      </p:sp>
      <p:pic>
        <p:nvPicPr>
          <p:cNvPr id="1026" name="Picture 2" descr="C:\Users\kantor\Pictures\STAVÁRNA\ČB Photos for PPT\P1112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23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2534" cy="702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954638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4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antor\Pictures\STAVÁRNA\ČB Photos for PPT\P11821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4" y="0"/>
            <a:ext cx="4510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kantor\Pictures\STAVÁRNA\ČB Photos for PPT\P12222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-75389"/>
            <a:ext cx="4680520" cy="693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70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Users\kantor\Pictures\STAVÁRNA\ČB Photos for PPT\P11521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53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C:\Users\kantor\Pictures\STAVÁRNA\ČB Photos for PPT\P11521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0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170</Words>
  <Application>Microsoft Office PowerPoint</Application>
  <PresentationFormat>Předvádění na obrazovce (4:3)</PresentationFormat>
  <Paragraphs>56</Paragraphs>
  <Slides>30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1" baseType="lpstr">
      <vt:lpstr>Motiv systému Office</vt:lpstr>
      <vt:lpstr>Prezentace aplikace PowerPoint</vt:lpstr>
      <vt:lpstr>Prezentace aplikace PowerPoint</vt:lpstr>
      <vt:lpstr>Prezentace aplikace PowerPoint</vt:lpstr>
      <vt:lpstr>It was built in the Art Nouveau style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Some of the subjects are: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We do a lot of Descriptive Geometry 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kantor</dc:creator>
  <cp:lastModifiedBy>kantor</cp:lastModifiedBy>
  <cp:revision>18</cp:revision>
  <dcterms:created xsi:type="dcterms:W3CDTF">2013-05-14T05:51:35Z</dcterms:created>
  <dcterms:modified xsi:type="dcterms:W3CDTF">2013-05-15T10:45:44Z</dcterms:modified>
</cp:coreProperties>
</file>