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sldIdLst>
    <p:sldId id="256" r:id="rId2"/>
    <p:sldId id="260" r:id="rId3"/>
    <p:sldId id="257" r:id="rId4"/>
    <p:sldId id="282" r:id="rId5"/>
    <p:sldId id="283" r:id="rId6"/>
    <p:sldId id="284" r:id="rId7"/>
    <p:sldId id="285" r:id="rId8"/>
    <p:sldId id="258" r:id="rId9"/>
    <p:sldId id="270" r:id="rId10"/>
    <p:sldId id="271" r:id="rId11"/>
    <p:sldId id="259" r:id="rId12"/>
    <p:sldId id="261" r:id="rId13"/>
    <p:sldId id="262" r:id="rId14"/>
    <p:sldId id="263" r:id="rId15"/>
    <p:sldId id="266" r:id="rId16"/>
    <p:sldId id="264" r:id="rId17"/>
    <p:sldId id="265" r:id="rId18"/>
    <p:sldId id="267" r:id="rId19"/>
    <p:sldId id="268" r:id="rId20"/>
    <p:sldId id="286" r:id="rId21"/>
    <p:sldId id="26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14" r:id="rId33"/>
    <p:sldId id="287" r:id="rId34"/>
    <p:sldId id="288" r:id="rId35"/>
    <p:sldId id="289" r:id="rId36"/>
    <p:sldId id="290" r:id="rId37"/>
    <p:sldId id="291" r:id="rId38"/>
    <p:sldId id="299" r:id="rId39"/>
    <p:sldId id="300" r:id="rId40"/>
    <p:sldId id="301" r:id="rId41"/>
    <p:sldId id="302" r:id="rId42"/>
    <p:sldId id="305" r:id="rId43"/>
    <p:sldId id="292" r:id="rId44"/>
    <p:sldId id="293" r:id="rId45"/>
    <p:sldId id="294" r:id="rId46"/>
    <p:sldId id="295" r:id="rId47"/>
    <p:sldId id="313" r:id="rId48"/>
    <p:sldId id="312" r:id="rId49"/>
    <p:sldId id="296" r:id="rId50"/>
    <p:sldId id="297" r:id="rId51"/>
    <p:sldId id="298" r:id="rId52"/>
    <p:sldId id="306" r:id="rId53"/>
    <p:sldId id="307" r:id="rId54"/>
    <p:sldId id="308" r:id="rId55"/>
    <p:sldId id="310" r:id="rId56"/>
    <p:sldId id="311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2BA41-E7F5-4A72-8A73-67CC8B23857F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D84B-6AE0-4D66-A09A-4A84B5CDA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5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ECD924-EBAF-42BC-ADA2-8DCBFA62FC80}" type="datetimeFigureOut">
              <a:rPr lang="cs-CZ" smtClean="0"/>
              <a:t>12.8.2013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D91601-FD75-4FFA-8060-8EF27F39C31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OUR SCHOOL: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253426"/>
          </a:xfrm>
        </p:spPr>
        <p:txBody>
          <a:bodyPr>
            <a:normAutofit fontScale="77500" lnSpcReduction="20000"/>
          </a:bodyPr>
          <a:lstStyle/>
          <a:p>
            <a:r>
              <a:rPr lang="cs-CZ" sz="4800" dirty="0" smtClean="0"/>
              <a:t>Střední průmyslová </a:t>
            </a:r>
            <a:r>
              <a:rPr lang="cs-CZ" sz="4800" dirty="0"/>
              <a:t>š</a:t>
            </a:r>
            <a:r>
              <a:rPr lang="cs-CZ" sz="4800" dirty="0" smtClean="0"/>
              <a:t>kola stavební</a:t>
            </a:r>
          </a:p>
          <a:p>
            <a:r>
              <a:rPr lang="cs-CZ" sz="4800" dirty="0" err="1" smtClean="0"/>
              <a:t>Upper</a:t>
            </a:r>
            <a:r>
              <a:rPr lang="cs-CZ" sz="4800" dirty="0" smtClean="0"/>
              <a:t> </a:t>
            </a:r>
            <a:r>
              <a:rPr lang="cs-CZ" sz="4800" dirty="0" err="1" smtClean="0"/>
              <a:t>Secondary</a:t>
            </a:r>
            <a:r>
              <a:rPr lang="cs-CZ" sz="4800" dirty="0" smtClean="0"/>
              <a:t> </a:t>
            </a:r>
            <a:r>
              <a:rPr lang="cs-CZ" sz="4800" dirty="0" err="1"/>
              <a:t>T</a:t>
            </a:r>
            <a:r>
              <a:rPr lang="cs-CZ" sz="4800" dirty="0" err="1" smtClean="0"/>
              <a:t>echnical</a:t>
            </a:r>
            <a:r>
              <a:rPr lang="cs-CZ" sz="4800" dirty="0" smtClean="0"/>
              <a:t> </a:t>
            </a:r>
            <a:r>
              <a:rPr lang="cs-CZ" sz="4800" dirty="0" err="1"/>
              <a:t>S</a:t>
            </a:r>
            <a:r>
              <a:rPr lang="cs-CZ" sz="4800" dirty="0" err="1" smtClean="0"/>
              <a:t>chool</a:t>
            </a:r>
            <a:r>
              <a:rPr lang="cs-CZ" sz="4800" dirty="0" smtClean="0"/>
              <a:t> </a:t>
            </a:r>
            <a:r>
              <a:rPr lang="cs-CZ" sz="4800" dirty="0" err="1" smtClean="0"/>
              <a:t>of</a:t>
            </a:r>
            <a:r>
              <a:rPr lang="cs-CZ" sz="4800" dirty="0" smtClean="0"/>
              <a:t> Civil </a:t>
            </a:r>
            <a:r>
              <a:rPr lang="cs-CZ" sz="4800" dirty="0" err="1"/>
              <a:t>E</a:t>
            </a:r>
            <a:r>
              <a:rPr lang="cs-CZ" sz="4800" dirty="0" err="1" smtClean="0"/>
              <a:t>ngineering</a:t>
            </a:r>
            <a:r>
              <a:rPr lang="cs-CZ" sz="4800" dirty="0" smtClean="0"/>
              <a:t>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88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513 </a:t>
            </a:r>
            <a:r>
              <a:rPr lang="cs-CZ" dirty="0" err="1"/>
              <a:t>students</a:t>
            </a:r>
            <a:r>
              <a:rPr lang="cs-CZ" dirty="0"/>
              <a:t> study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year</a:t>
            </a:r>
            <a:endParaRPr lang="cs-CZ" dirty="0"/>
          </a:p>
          <a:p>
            <a:r>
              <a:rPr lang="cs-CZ" dirty="0"/>
              <a:t>47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teach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year</a:t>
            </a:r>
            <a:endParaRPr lang="cs-CZ" dirty="0"/>
          </a:p>
          <a:p>
            <a:r>
              <a:rPr lang="cs-CZ" dirty="0" smtClean="0"/>
              <a:t>25 </a:t>
            </a:r>
            <a:r>
              <a:rPr lang="cs-CZ" dirty="0" err="1" smtClean="0"/>
              <a:t>classes</a:t>
            </a:r>
            <a:r>
              <a:rPr lang="cs-CZ" dirty="0" smtClean="0"/>
              <a:t> are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  <a:p>
            <a:r>
              <a:rPr lang="cs-CZ" dirty="0" smtClean="0"/>
              <a:t>46 </a:t>
            </a:r>
            <a:r>
              <a:rPr lang="cs-CZ" dirty="0" err="1" smtClean="0"/>
              <a:t>subjects</a:t>
            </a:r>
            <a:r>
              <a:rPr lang="cs-CZ" dirty="0" smtClean="0"/>
              <a:t> are </a:t>
            </a:r>
            <a:r>
              <a:rPr lang="cs-CZ" dirty="0" err="1" smtClean="0"/>
              <a:t>taught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  <a:p>
            <a:r>
              <a:rPr lang="cs-CZ" dirty="0" smtClean="0"/>
              <a:t>6 </a:t>
            </a:r>
            <a:r>
              <a:rPr lang="cs-CZ" dirty="0" err="1" smtClean="0"/>
              <a:t>fields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study are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  <a:p>
            <a:r>
              <a:rPr lang="cs-CZ" dirty="0" smtClean="0"/>
              <a:t>Auditorium </a:t>
            </a:r>
            <a:r>
              <a:rPr lang="cs-CZ" dirty="0" err="1" smtClean="0"/>
              <a:t>seats</a:t>
            </a:r>
            <a:r>
              <a:rPr lang="cs-CZ" dirty="0" smtClean="0"/>
              <a:t> 110 </a:t>
            </a:r>
            <a:r>
              <a:rPr lang="cs-CZ" dirty="0" err="1" smtClean="0"/>
              <a:t>listeners</a:t>
            </a:r>
            <a:r>
              <a:rPr lang="cs-CZ" dirty="0" smtClean="0"/>
              <a:t> …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SCHOOL IN NUMBERS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56451"/>
            <a:ext cx="2373784" cy="17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991290" cy="449346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OUR DAY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9" y="2199780"/>
            <a:ext cx="5863429" cy="439757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 smtClean="0"/>
              <a:t>We</a:t>
            </a:r>
            <a:r>
              <a:rPr lang="cs-CZ" sz="2800" dirty="0" smtClean="0"/>
              <a:t> go </a:t>
            </a:r>
            <a:r>
              <a:rPr lang="cs-CZ" sz="2800" dirty="0" err="1" smtClean="0"/>
              <a:t>from</a:t>
            </a:r>
            <a:r>
              <a:rPr lang="cs-CZ" sz="2800" dirty="0" smtClean="0"/>
              <a:t> ,,</a:t>
            </a:r>
            <a:r>
              <a:rPr lang="cs-CZ" sz="2800" dirty="0" err="1" smtClean="0"/>
              <a:t>school</a:t>
            </a:r>
            <a:r>
              <a:rPr lang="cs-CZ" sz="2800" dirty="0" smtClean="0"/>
              <a:t> hostel“ to </a:t>
            </a:r>
            <a:r>
              <a:rPr lang="cs-CZ" sz="2800" dirty="0" err="1" smtClean="0"/>
              <a:t>school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morning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799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969885" cy="44774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entrance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7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56650" cy="439248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are </a:t>
            </a:r>
            <a:r>
              <a:rPr lang="cs-CZ" sz="2400" dirty="0" err="1" smtClean="0"/>
              <a:t>closer</a:t>
            </a:r>
            <a:r>
              <a:rPr lang="cs-CZ" sz="2400" dirty="0" smtClean="0"/>
              <a:t> to </a:t>
            </a:r>
            <a:r>
              <a:rPr lang="cs-CZ" sz="2400" dirty="0" err="1" smtClean="0"/>
              <a:t>school</a:t>
            </a:r>
            <a:r>
              <a:rPr lang="cs-CZ" sz="2400" dirty="0" smtClean="0"/>
              <a:t>…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2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969885" cy="44774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next</a:t>
            </a:r>
            <a:r>
              <a:rPr lang="cs-CZ" sz="2400" dirty="0" smtClean="0"/>
              <a:t> stop </a:t>
            </a:r>
            <a:r>
              <a:rPr lang="cs-CZ" sz="2400" dirty="0" err="1" smtClean="0"/>
              <a:t>is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locker</a:t>
            </a:r>
            <a:r>
              <a:rPr lang="cs-CZ" sz="2400" dirty="0" smtClean="0"/>
              <a:t> </a:t>
            </a:r>
            <a:r>
              <a:rPr lang="cs-CZ" sz="2400" dirty="0" err="1" smtClean="0"/>
              <a:t>room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81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75" y="2060848"/>
            <a:ext cx="3459080" cy="461210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way</a:t>
            </a:r>
            <a:r>
              <a:rPr lang="cs-CZ" sz="2400" dirty="0" smtClean="0"/>
              <a:t> to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classroom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08920"/>
            <a:ext cx="4908036" cy="36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8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0"/>
            <a:ext cx="9144000" cy="6858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969884" cy="44774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WELCOME TO OUR SCHOOL!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5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85776"/>
            <a:ext cx="6185909" cy="463943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We</a:t>
            </a:r>
            <a:r>
              <a:rPr lang="cs-CZ" sz="3200" dirty="0" smtClean="0"/>
              <a:t> are </a:t>
            </a:r>
            <a:r>
              <a:rPr lang="cs-CZ" sz="3200" dirty="0" err="1" smtClean="0"/>
              <a:t>finally</a:t>
            </a:r>
            <a:r>
              <a:rPr lang="cs-CZ" sz="3200" dirty="0" smtClean="0"/>
              <a:t>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classroom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55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71" y="260648"/>
            <a:ext cx="3290362" cy="568801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6" y="2636912"/>
            <a:ext cx="4416491" cy="3312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99055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897877" cy="442340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A </a:t>
            </a:r>
            <a:r>
              <a:rPr lang="cs-CZ" sz="3600" dirty="0" err="1" smtClean="0"/>
              <a:t>typical</a:t>
            </a:r>
            <a:r>
              <a:rPr lang="cs-CZ" sz="3600" dirty="0" smtClean="0"/>
              <a:t> </a:t>
            </a:r>
            <a:r>
              <a:rPr lang="cs-CZ" sz="3600" dirty="0" err="1"/>
              <a:t>b</a:t>
            </a:r>
            <a:r>
              <a:rPr lang="cs-CZ" sz="3600" dirty="0" err="1" smtClean="0"/>
              <a:t>reak</a:t>
            </a:r>
            <a:r>
              <a:rPr lang="cs-CZ" sz="3600" dirty="0" smtClean="0"/>
              <a:t> </a:t>
            </a:r>
            <a:r>
              <a:rPr lang="cs-CZ" sz="3600" dirty="0" err="1" smtClean="0"/>
              <a:t>scene</a:t>
            </a:r>
            <a:r>
              <a:rPr lang="cs-CZ" sz="3600" dirty="0"/>
              <a:t> </a:t>
            </a:r>
            <a:r>
              <a:rPr lang="cs-CZ" sz="3600" dirty="0" smtClean="0"/>
              <a:t>…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12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5969885" cy="44774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ducation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4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969885" cy="44774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Library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609845" cy="420738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On </a:t>
            </a:r>
            <a:r>
              <a:rPr lang="cs-CZ" sz="2400" dirty="0" err="1" smtClean="0"/>
              <a:t>the</a:t>
            </a:r>
            <a:r>
              <a:rPr lang="cs-CZ" sz="2400" dirty="0" smtClean="0"/>
              <a:t> top </a:t>
            </a:r>
            <a:r>
              <a:rPr lang="cs-CZ" sz="2400" dirty="0" err="1" smtClean="0"/>
              <a:t>floor</a:t>
            </a:r>
            <a:r>
              <a:rPr lang="cs-CZ" sz="2400" dirty="0" smtClean="0"/>
              <a:t>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83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39254" cy="43597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…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atelier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02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haven‘t</a:t>
            </a:r>
            <a:r>
              <a:rPr lang="cs-CZ" sz="2400" dirty="0" smtClean="0"/>
              <a:t> just </a:t>
            </a:r>
            <a:r>
              <a:rPr lang="cs-CZ" sz="2400" dirty="0" err="1" smtClean="0"/>
              <a:t>theory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443921" cy="4479707"/>
          </a:xfrm>
        </p:spPr>
      </p:pic>
    </p:spTree>
    <p:extLst>
      <p:ext uri="{BB962C8B-B14F-4D97-AF65-F5344CB8AC3E}">
        <p14:creationId xmlns:p14="http://schemas.microsoft.com/office/powerpoint/2010/main" val="1817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9" y="2204864"/>
            <a:ext cx="5760639" cy="432048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we</a:t>
            </a:r>
            <a:r>
              <a:rPr lang="cs-CZ" sz="2400" dirty="0" smtClean="0"/>
              <a:t> are in </a:t>
            </a:r>
            <a:r>
              <a:rPr lang="cs-CZ" sz="2400" dirty="0" err="1" smtClean="0"/>
              <a:t>trouble</a:t>
            </a:r>
            <a:r>
              <a:rPr lang="cs-CZ" sz="2400" dirty="0" smtClean="0"/>
              <a:t>, </a:t>
            </a:r>
            <a:r>
              <a:rPr lang="cs-CZ" sz="2400" dirty="0" err="1" smtClean="0"/>
              <a:t>we</a:t>
            </a:r>
            <a:r>
              <a:rPr lang="cs-CZ" sz="2400" dirty="0" smtClean="0"/>
              <a:t> go </a:t>
            </a:r>
            <a:r>
              <a:rPr lang="cs-CZ" sz="2400" dirty="0" err="1" smtClean="0"/>
              <a:t>here</a:t>
            </a:r>
            <a:r>
              <a:rPr lang="cs-CZ" sz="2400" dirty="0" smtClean="0"/>
              <a:t> </a:t>
            </a:r>
            <a:r>
              <a:rPr lang="cs-CZ" sz="2400" dirty="0" err="1" smtClean="0"/>
              <a:t>first</a:t>
            </a:r>
            <a:r>
              <a:rPr lang="cs-CZ" sz="2400" dirty="0" smtClean="0"/>
              <a:t>,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office</a:t>
            </a:r>
            <a:r>
              <a:rPr lang="cs-CZ" sz="2400" dirty="0" smtClean="0"/>
              <a:t> 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5825868" cy="436940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…and </a:t>
            </a:r>
            <a:r>
              <a:rPr lang="cs-CZ" sz="2400" dirty="0" err="1" smtClean="0"/>
              <a:t>then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BIG BOSS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48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753860" cy="431539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ACTIVITIES AT SCHOOL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8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094791" cy="463560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INTRODUCTORY COURSE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7" y="3356992"/>
            <a:ext cx="4656390" cy="31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Excursion</a:t>
            </a:r>
            <a:r>
              <a:rPr lang="cs-CZ" sz="3200" dirty="0" smtClean="0"/>
              <a:t> to </a:t>
            </a:r>
            <a:r>
              <a:rPr lang="cs-CZ" sz="3200" dirty="0" err="1" smtClean="0"/>
              <a:t>Techmania</a:t>
            </a:r>
            <a:r>
              <a:rPr lang="cs-CZ" sz="3200" dirty="0" smtClean="0"/>
              <a:t>  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841759" cy="363132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At </a:t>
            </a:r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stage</a:t>
            </a:r>
            <a:r>
              <a:rPr lang="cs-CZ" sz="2400" dirty="0" smtClean="0"/>
              <a:t> </a:t>
            </a:r>
            <a:r>
              <a:rPr lang="cs-CZ" sz="2400" dirty="0" err="1" smtClean="0"/>
              <a:t>we</a:t>
            </a:r>
            <a:r>
              <a:rPr lang="cs-CZ" sz="2400" dirty="0" smtClean="0"/>
              <a:t> are </a:t>
            </a:r>
            <a:r>
              <a:rPr lang="cs-CZ" sz="2400" dirty="0" err="1" smtClean="0"/>
              <a:t>building</a:t>
            </a:r>
            <a:r>
              <a:rPr lang="cs-CZ" sz="2400" dirty="0" smtClean="0"/>
              <a:t> </a:t>
            </a:r>
            <a:r>
              <a:rPr lang="cs-CZ" sz="2400" dirty="0" err="1" smtClean="0"/>
              <a:t>constructions</a:t>
            </a:r>
            <a:r>
              <a:rPr lang="cs-CZ" sz="2400" dirty="0" smtClean="0"/>
              <a:t> just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wooden</a:t>
            </a:r>
            <a:r>
              <a:rPr lang="cs-CZ" sz="2400" dirty="0" smtClean="0"/>
              <a:t> </a:t>
            </a:r>
            <a:r>
              <a:rPr lang="cs-CZ" sz="2400" dirty="0" err="1" smtClean="0"/>
              <a:t>blocks</a:t>
            </a:r>
            <a:r>
              <a:rPr lang="cs-CZ" sz="2400" dirty="0" smtClean="0"/>
              <a:t>…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5969884" cy="4477414"/>
          </a:xfrm>
        </p:spPr>
      </p:pic>
    </p:spTree>
    <p:extLst>
      <p:ext uri="{BB962C8B-B14F-4D97-AF65-F5344CB8AC3E}">
        <p14:creationId xmlns:p14="http://schemas.microsoft.com/office/powerpoint/2010/main" val="34465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756263" cy="1054250"/>
          </a:xfrm>
        </p:spPr>
        <p:txBody>
          <a:bodyPr/>
          <a:lstStyle/>
          <a:p>
            <a:r>
              <a:rPr lang="cs-CZ" sz="4400" dirty="0" smtClean="0"/>
              <a:t>But in </a:t>
            </a:r>
            <a:r>
              <a:rPr lang="cs-CZ" sz="4400" dirty="0" err="1" smtClean="0"/>
              <a:t>future</a:t>
            </a:r>
            <a:r>
              <a:rPr lang="cs-CZ" sz="4400" dirty="0" smtClean="0"/>
              <a:t> </a:t>
            </a:r>
            <a:r>
              <a:rPr lang="cs-CZ" sz="4400" dirty="0" err="1" smtClean="0"/>
              <a:t>we</a:t>
            </a:r>
            <a:r>
              <a:rPr lang="cs-CZ" sz="4400" dirty="0" smtClean="0"/>
              <a:t> </a:t>
            </a:r>
            <a:r>
              <a:rPr lang="cs-CZ" sz="4400" dirty="0" err="1" smtClean="0"/>
              <a:t>will</a:t>
            </a:r>
            <a:r>
              <a:rPr lang="cs-CZ" sz="4400" dirty="0" smtClean="0"/>
              <a:t> design and </a:t>
            </a:r>
            <a:r>
              <a:rPr lang="cs-CZ" sz="4400" dirty="0" err="1" smtClean="0"/>
              <a:t>build</a:t>
            </a:r>
            <a:r>
              <a:rPr lang="cs-CZ" sz="4400" dirty="0" smtClean="0"/>
              <a:t> …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1507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0" y="3110911"/>
            <a:ext cx="5724128" cy="35741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0" y="341695"/>
            <a:ext cx="4661810" cy="559854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62068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…THIS!!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36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České Budějovice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opened</a:t>
            </a:r>
            <a:r>
              <a:rPr lang="cs-CZ" dirty="0" smtClean="0"/>
              <a:t> in 1910, so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100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 by J. </a:t>
            </a:r>
            <a:r>
              <a:rPr lang="cs-CZ" dirty="0" err="1" smtClean="0"/>
              <a:t>Pfeffermann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Art Nouveau style.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BASIC INFORMATION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0510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344</TotalTime>
  <Words>229</Words>
  <Application>Microsoft Office PowerPoint</Application>
  <PresentationFormat>Předvádění na obrazovce (4:3)</PresentationFormat>
  <Paragraphs>37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Tvrdý obal</vt:lpstr>
      <vt:lpstr>OUR SCHOOL:</vt:lpstr>
      <vt:lpstr>WELCOME TO OUR SCHOOL!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BASIC INFORMATION</vt:lpstr>
      <vt:lpstr>Prezentace aplikace PowerPoint</vt:lpstr>
      <vt:lpstr>Prezentace aplikace PowerPoint</vt:lpstr>
      <vt:lpstr>SCHOOL IN NUMBERS</vt:lpstr>
      <vt:lpstr>OUR DAY</vt:lpstr>
      <vt:lpstr>We go from ,,school hostel“ to school in the morning</vt:lpstr>
      <vt:lpstr>It is our entrance</vt:lpstr>
      <vt:lpstr>We are closer to school… </vt:lpstr>
      <vt:lpstr>Our next stop is in the locker room </vt:lpstr>
      <vt:lpstr>On the way to our classroom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 are finally in the classroom</vt:lpstr>
      <vt:lpstr>Prezentace aplikace PowerPoint</vt:lpstr>
      <vt:lpstr>Prezentace aplikace PowerPoint</vt:lpstr>
      <vt:lpstr>Prezentace aplikace PowerPoint</vt:lpstr>
      <vt:lpstr>Prezentace aplikace PowerPoint</vt:lpstr>
      <vt:lpstr>A typical break scene …</vt:lpstr>
      <vt:lpstr>Prezentace aplikace PowerPoint</vt:lpstr>
      <vt:lpstr>Prezentace aplikace PowerPoint</vt:lpstr>
      <vt:lpstr>Physical Education</vt:lpstr>
      <vt:lpstr>Prezentace aplikace PowerPoint</vt:lpstr>
      <vt:lpstr>Library</vt:lpstr>
      <vt:lpstr>Prezentace aplikace PowerPoint</vt:lpstr>
      <vt:lpstr>On the top floor…</vt:lpstr>
      <vt:lpstr>…is an atelier</vt:lpstr>
      <vt:lpstr>Prezentace aplikace PowerPoint</vt:lpstr>
      <vt:lpstr>Prezentace aplikace PowerPoint</vt:lpstr>
      <vt:lpstr>Prezentace aplikace PowerPoint</vt:lpstr>
      <vt:lpstr>We haven‘t just theory 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When we are in trouble, we go here first, to the office …</vt:lpstr>
      <vt:lpstr>…and then to the BIG BOSS </vt:lpstr>
      <vt:lpstr>ACTIVITIES AT SCHOOL</vt:lpstr>
      <vt:lpstr>INTRODUCTORY COURSE</vt:lpstr>
      <vt:lpstr>Excursion to Techmania  </vt:lpstr>
      <vt:lpstr>At this stage we are building constructions just from wooden blocks…</vt:lpstr>
      <vt:lpstr>But in future we will design and build …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SCHOOL:</dc:title>
  <dc:creator>Kateřina Vokálová</dc:creator>
  <cp:lastModifiedBy>Vladimír Kostka</cp:lastModifiedBy>
  <cp:revision>34</cp:revision>
  <dcterms:created xsi:type="dcterms:W3CDTF">2013-01-22T08:14:47Z</dcterms:created>
  <dcterms:modified xsi:type="dcterms:W3CDTF">2013-08-12T12:25:32Z</dcterms:modified>
</cp:coreProperties>
</file>